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6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95F1C-DA9B-4937-919D-498554DD7A6D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E2D106-53E2-402B-ACC8-D9F2BBD464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0921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2D106-53E2-402B-ACC8-D9F2BBD4641A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3359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1D419-67C8-7DC6-00CB-8D7735727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CDC2E28B-CB14-C74F-3CEA-D91BD93F64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A0CFCA2-9C99-A247-C55B-71FA71A320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6708427-B817-F2B4-E7F1-F116B35494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2D106-53E2-402B-ACC8-D9F2BBD4641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012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B4F9AE-44BD-FF74-FA88-66CFE8F07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D72A32FE-84AB-5C1E-B71D-8CD939EC6B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B783D22-87EA-BDFB-FA8C-C4D64E363A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9F0BCED-1D17-2E88-E60A-032B2BB0E2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2D106-53E2-402B-ACC8-D9F2BBD4641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7344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7199F-EE97-5BA9-D863-5C779E051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F4B0C988-5C7D-F814-8602-794792B551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D5AA1313-A2D7-0302-930D-F7F15DD66B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148CE45-0009-4103-87D5-B45305D70C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2D106-53E2-402B-ACC8-D9F2BBD4641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40290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13FF5B-7F9B-FA29-A327-8FC51C8B0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B22FF718-54F5-8BE5-D639-F017AC2E0F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F80C9F08-CBB4-3A67-85F1-A1332F0EEA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FB18297-C7A0-6444-DDBD-B50C6227B7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2D106-53E2-402B-ACC8-D9F2BBD4641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23675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E8E15F-B39C-18B6-8F11-2B0F653C17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A088F618-2CEC-B52D-81C0-46197336AC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54B867D6-04C3-CAE6-1BD2-DBC7CF4F15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C6813E7-8F39-639A-72D5-558A4CFDF3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2D106-53E2-402B-ACC8-D9F2BBD4641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47587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E3EEAB-4D5D-3AEB-B233-5A1803F28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B2F7A108-5723-E4D6-6A1B-C070464827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57B857F-5866-B345-2187-999643FE1A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0AAC141-AA94-B3CA-695F-E60986A051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2D106-53E2-402B-ACC8-D9F2BBD4641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25942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9922CE-09C0-0993-B8AD-D97439A2F0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16A06FCB-06B6-1350-23D3-FEE1F44A37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09FE8FFF-D389-3D5F-0C5F-400C5A6FC7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3BA6E8B-A91F-513F-DD0E-747E958414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2D106-53E2-402B-ACC8-D9F2BBD4641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1233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A6BC1D-7BC3-AA4A-035C-F109EBD5C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3BD6D8F-5910-71F8-0324-96EA2EAAE8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BFD3AED-61B2-FA36-D7A8-E99268C5A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7194-BD25-4AEB-89A1-166CA31EFB61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F8A8F60-115B-D63B-14C8-3403DF9E4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F8B113-2A4C-FF9E-AE02-2C5C78EB3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0920255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D069DE-E36A-30AF-E7DD-9CC0441EC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9CB6FCF-9EA9-93B9-B51A-F7660058B6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13AC47A-7D75-8515-E208-2181DBB91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7194-BD25-4AEB-89A1-166CA31EFB61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207E09-6F8D-C4B1-23A7-AD8CD5325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F9B47EE-2D03-6E8A-000E-45F04FC51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0731404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2B54ABF-7E17-28D1-B99A-2F750B0C1D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0C330EB-A544-A440-9804-73958EFCD8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699520-1B6E-D0E2-6BE4-6457D2756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7194-BD25-4AEB-89A1-166CA31EFB61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D571E4A-D466-EF28-2435-903D6BF63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CD28F8F-6382-725F-F9F5-7C93FC38D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505913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9CC1C9-3E07-008F-8557-C19705A29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EDC9AE4-8FEA-FB44-1447-05494050A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16B6387-F9A1-D495-0BA0-B2BBF5800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7194-BD25-4AEB-89A1-166CA31EFB61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05E4B3E-B1AE-2A0B-C17B-B56B1AB56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FB65792-6B23-BAB8-76A8-BE708F463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7023219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902695-5951-4C59-46B4-C368A1955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74E103C-3B4D-9076-1DA7-2A3AFE929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ACB139-0216-0FBE-DEC4-C5ADC2472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7194-BD25-4AEB-89A1-166CA31EFB61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F5CF478-9FA9-7BB4-1881-804CD1416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1EC981-84FD-5660-9963-E677DCE0C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6004103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1B73E8-78B6-3C4C-284F-0A26D6C5A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4EB30F-246A-9CA2-38A2-3D1B7B4FC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CFF7E6F-8D5E-564F-133C-674A86C694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8629D51-991C-4A0E-175B-007472C13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7194-BD25-4AEB-89A1-166CA31EFB61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979D54F-CABF-D4C5-08DA-DDE143F62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8C9047F-4462-0F77-C6AB-568E6189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529919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148B92-6623-D008-BAFA-1162449F0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CAB8C4E-52BC-B626-7AFF-5BAB987C6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6851A3E-DC97-9F54-EB6B-5210577EA0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CCD7A95-67C2-C957-3F51-607733994A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FABB125-0BDD-8FAF-5309-FD58249D7D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C522E87-3C41-75B4-EEE7-258F3465F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7194-BD25-4AEB-89A1-166CA31EFB61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23D6F09-6D7B-ACFD-B50B-E877C082F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0C04825-4A64-D10D-D60B-A46D429E3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093067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9F1C88-C08B-D4CE-D88C-548B9EA97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51B1257-78E1-04E3-C1CC-38D97CF6F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7194-BD25-4AEB-89A1-166CA31EFB61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6E285F2-761F-9DFD-36DB-4EAFB370E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ED10EFD-2077-0BCD-79A9-22DCBE24E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1038364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DD3C4FD-5C40-A6C1-3525-A84B7301B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7194-BD25-4AEB-89A1-166CA31EFB61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78D3260-0054-1FE8-F85B-17755ED86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0C50561-A340-B418-3EF4-C4E179B49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2120776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9D4C71-D4F7-B367-8418-869421D9D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ECB65A-15C8-7C1B-05E3-367FA684D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F8FE65B-6933-685F-A474-3D439ACCAE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A2471A8-009F-F198-CF57-001F0BB3F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7194-BD25-4AEB-89A1-166CA31EFB61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39F05FE-FD0F-EC6A-D225-F90257EED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1E5F074-4444-6439-0011-5038FDF5E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3245146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5641EE-24E7-8024-7133-5BAC726FD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AAD7E84-5EE9-C957-B3D2-1162E241DF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E1A6034-71A7-48D3-C976-2F0156AB86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652840F-D479-15C4-353B-074E19B88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7194-BD25-4AEB-89A1-166CA31EFB61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EB19B64-C62F-191C-A8D6-E21A26000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8F16D56-669A-29F6-67BC-A5F3E4365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54384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19F2120-C03C-7179-A4E9-9E4B7BA82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3C5CD5C-3B27-BFEA-9AC7-6B3FE1804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B63905C-C33C-0D22-4092-922A0E8D7A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0C7194-BD25-4AEB-89A1-166CA31EFB61}" type="datetimeFigureOut">
              <a:rPr lang="it-IT" smtClean="0"/>
              <a:t>16/05/2026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F545B19-D817-52CC-1057-0F43E2B3EB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CD967F-B330-82EF-C8DC-AAF6D9B9A0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22691E-6752-438C-9B66-E5CC740ED85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4855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25EBCA1A-7258-8AC8-E0AF-53E79A9FD4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6" r="13612" b="9091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C9F6B85-3FB2-25A2-E124-E0DA4771B7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0" y="1002081"/>
            <a:ext cx="5452556" cy="14343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4800" dirty="0"/>
              <a:t>CONVEGNO 15/16 MAGGIO 26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40078B6-A49E-6950-3486-50C231ACAD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2000" dirty="0"/>
              <a:t>SOLUZIONI ALLA MANCANZA DI PERSONALE SANITARIO</a:t>
            </a:r>
            <a:br>
              <a:rPr lang="en-US" sz="2000" dirty="0"/>
            </a:br>
            <a:r>
              <a:rPr lang="en-US" sz="2000" dirty="0"/>
              <a:t>( MMG, SPECIALISTI , INF. PROF 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74C8DCC-1627-3BAE-C877-967D1D54CFD3}"/>
              </a:ext>
            </a:extLst>
          </p:cNvPr>
          <p:cNvSpPr txBox="1"/>
          <p:nvPr/>
        </p:nvSpPr>
        <p:spPr>
          <a:xfrm>
            <a:off x="2177143" y="6081063"/>
            <a:ext cx="4330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dirty="0"/>
              <a:t>CMMG – CREMONA  -  RETESERVICE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93FF6ED-38FE-E926-32BD-2CCC22B00934}"/>
              </a:ext>
            </a:extLst>
          </p:cNvPr>
          <p:cNvSpPr txBox="1"/>
          <p:nvPr/>
        </p:nvSpPr>
        <p:spPr>
          <a:xfrm>
            <a:off x="350291" y="4231924"/>
            <a:ext cx="4767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SEDE CONVEGNO </a:t>
            </a:r>
            <a:r>
              <a:rPr lang="it-IT"/>
              <a:t>: FONDAZIONE E.GERMANI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566148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854708-F7D4-F757-DE22-891778F6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Medicina generale : nuovi modelli fra pubblico e privato.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2AE088-784B-A059-E09D-8B28A4B70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1511"/>
          </a:xfrm>
        </p:spPr>
        <p:txBody>
          <a:bodyPr/>
          <a:lstStyle/>
          <a:p>
            <a:r>
              <a:rPr lang="it-IT" b="1" dirty="0"/>
              <a:t>Deblistering nel socio sanitario per assistenza del paziente cronico (RSA,Coop Sociali,Coop mmg)</a:t>
            </a:r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3C8151A5-E048-4244-FB5B-97D49F0F83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472" y="0"/>
            <a:ext cx="1563624" cy="1563624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F89FC0E8-605A-3C0E-1BC6-7F4CA2BF6980}"/>
              </a:ext>
            </a:extLst>
          </p:cNvPr>
          <p:cNvSpPr/>
          <p:nvPr/>
        </p:nvSpPr>
        <p:spPr>
          <a:xfrm>
            <a:off x="5001768" y="4855464"/>
            <a:ext cx="6414516" cy="8595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200" dirty="0"/>
              <a:t>Bianca Peretti- farmacista Verona</a:t>
            </a:r>
          </a:p>
        </p:txBody>
      </p:sp>
    </p:spTree>
    <p:extLst>
      <p:ext uri="{BB962C8B-B14F-4D97-AF65-F5344CB8AC3E}">
        <p14:creationId xmlns:p14="http://schemas.microsoft.com/office/powerpoint/2010/main" val="20272773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569688-2E8B-68D4-BB68-387723C57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5CAAF6-4F5E-C9AB-1E09-3C2A7F022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Medicina generale : nuovi modelli fra pubblico e privato.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D08F48-8225-AFCB-6308-CC5A3A900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1511"/>
          </a:xfrm>
        </p:spPr>
        <p:txBody>
          <a:bodyPr/>
          <a:lstStyle/>
          <a:p>
            <a:r>
              <a:rPr lang="it-IT" b="1" dirty="0"/>
              <a:t>Privacy, Sicurezza  e rischio medico legale</a:t>
            </a:r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982C4589-FE4B-2DAA-3062-B2CE9367E2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472" y="0"/>
            <a:ext cx="1563624" cy="1563624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E3289E91-B561-93A1-E153-0D387EAA61F5}"/>
              </a:ext>
            </a:extLst>
          </p:cNvPr>
          <p:cNvSpPr/>
          <p:nvPr/>
        </p:nvSpPr>
        <p:spPr>
          <a:xfrm>
            <a:off x="5001768" y="4855464"/>
            <a:ext cx="6414516" cy="8595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200" dirty="0"/>
              <a:t>P. Ferrari</a:t>
            </a:r>
          </a:p>
        </p:txBody>
      </p:sp>
    </p:spTree>
    <p:extLst>
      <p:ext uri="{BB962C8B-B14F-4D97-AF65-F5344CB8AC3E}">
        <p14:creationId xmlns:p14="http://schemas.microsoft.com/office/powerpoint/2010/main" val="8091514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9FBD1-79F3-8232-6A4F-23D1F8682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F63AA0-7F3E-A71E-B265-7EF1CFE37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Medicina generale : nuovi modelli fra pubblico e privato.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9C64F2-5D5E-32F0-CECB-4BD188923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1511"/>
          </a:xfrm>
        </p:spPr>
        <p:txBody>
          <a:bodyPr/>
          <a:lstStyle/>
          <a:p>
            <a:r>
              <a:rPr lang="it-IT" b="1" dirty="0"/>
              <a:t>Indagine calligrafica, uno strumento conoscitivo delle patologie croniche . </a:t>
            </a:r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4B99AA79-5C75-C3A9-051F-A0708F18FC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472" y="0"/>
            <a:ext cx="1563624" cy="1563624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9F096DD5-9B68-9937-F33B-387BAA0415DE}"/>
              </a:ext>
            </a:extLst>
          </p:cNvPr>
          <p:cNvSpPr/>
          <p:nvPr/>
        </p:nvSpPr>
        <p:spPr>
          <a:xfrm>
            <a:off x="5001768" y="4855464"/>
            <a:ext cx="6414516" cy="8595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200" dirty="0"/>
              <a:t> M. G.  Lombardi ( grafologa giuridica)</a:t>
            </a:r>
          </a:p>
        </p:txBody>
      </p:sp>
    </p:spTree>
    <p:extLst>
      <p:ext uri="{BB962C8B-B14F-4D97-AF65-F5344CB8AC3E}">
        <p14:creationId xmlns:p14="http://schemas.microsoft.com/office/powerpoint/2010/main" val="26285884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FD103F-FF76-EC33-271D-F1B9EE060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C8AD63-3747-EF04-40A7-75EE0A781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Medicina generale : nuovi modelli fra pubblico e privato.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548302-0E32-93DB-50DD-7A20B266A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1511"/>
          </a:xfrm>
        </p:spPr>
        <p:txBody>
          <a:bodyPr/>
          <a:lstStyle/>
          <a:p>
            <a:r>
              <a:rPr lang="it-IT" b="1" dirty="0"/>
              <a:t>Piattaforma digitale avanzata per indicizzazione dei dati sanitari e la gestione delle emergenze da remoto, rigenerazione tissutale e Ceck up personali e aziendale , telemedicina, test genetici : E. S.</a:t>
            </a:r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32C7C630-1006-409C-C1DC-20CFB0FED1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472" y="0"/>
            <a:ext cx="1563624" cy="1563624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886B20DA-F3C2-ABF9-87AA-916CC3731D63}"/>
              </a:ext>
            </a:extLst>
          </p:cNvPr>
          <p:cNvSpPr/>
          <p:nvPr/>
        </p:nvSpPr>
        <p:spPr>
          <a:xfrm>
            <a:off x="5001768" y="4855464"/>
            <a:ext cx="6414516" cy="8595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200" dirty="0"/>
              <a:t>E. Stornati</a:t>
            </a:r>
          </a:p>
        </p:txBody>
      </p:sp>
    </p:spTree>
    <p:extLst>
      <p:ext uri="{BB962C8B-B14F-4D97-AF65-F5344CB8AC3E}">
        <p14:creationId xmlns:p14="http://schemas.microsoft.com/office/powerpoint/2010/main" val="23091164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0AF0-4CAC-1E6E-AD6A-C0C356858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FD24BA-ECC1-7F0D-95CF-3F6906F2C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Medicina generale : nuovi modelli fra pubblico e privato.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555761-197D-C605-85C8-765264F2B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1511"/>
          </a:xfrm>
        </p:spPr>
        <p:txBody>
          <a:bodyPr/>
          <a:lstStyle/>
          <a:p>
            <a:r>
              <a:rPr lang="it-IT" b="1" dirty="0"/>
              <a:t>Epigenetica: il danno ambientale e umano scritto nella parte superficiale del DNA </a:t>
            </a:r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CB54193A-A020-E9D2-DBAB-731EDB3B6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472" y="0"/>
            <a:ext cx="1563624" cy="1563624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5131704A-4983-DA9E-C559-9A70B0640B07}"/>
              </a:ext>
            </a:extLst>
          </p:cNvPr>
          <p:cNvSpPr/>
          <p:nvPr/>
        </p:nvSpPr>
        <p:spPr>
          <a:xfrm>
            <a:off x="5001768" y="4855464"/>
            <a:ext cx="6414516" cy="8595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200" dirty="0"/>
              <a:t>Grazia Fenu: Docente Unisassari</a:t>
            </a:r>
          </a:p>
        </p:txBody>
      </p:sp>
    </p:spTree>
    <p:extLst>
      <p:ext uri="{BB962C8B-B14F-4D97-AF65-F5344CB8AC3E}">
        <p14:creationId xmlns:p14="http://schemas.microsoft.com/office/powerpoint/2010/main" val="18385161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4F6F0-54FB-577E-4D41-47CADD56F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79376F-5F3D-ECC3-27B1-48C5D9A63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Medicina generale : nuovi modelli fra pubblico e privato.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AD7570-7C02-7BD3-478C-E2EED31AC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1511"/>
          </a:xfrm>
        </p:spPr>
        <p:txBody>
          <a:bodyPr/>
          <a:lstStyle/>
          <a:p>
            <a:r>
              <a:rPr lang="it-IT" b="1" dirty="0"/>
              <a:t> Un modo per salvare la medicina generale e il SSN</a:t>
            </a:r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C54F17D-C0BE-0474-8856-115CD546F9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472" y="0"/>
            <a:ext cx="1563624" cy="1563624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273B045E-6D58-BB78-6FB3-6F2EEDED7565}"/>
              </a:ext>
            </a:extLst>
          </p:cNvPr>
          <p:cNvSpPr/>
          <p:nvPr/>
        </p:nvSpPr>
        <p:spPr>
          <a:xfrm>
            <a:off x="5001768" y="4855464"/>
            <a:ext cx="6414516" cy="8595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200" dirty="0"/>
              <a:t>A. Di Malta. Presidente Rete Service: Rete impresa</a:t>
            </a:r>
          </a:p>
        </p:txBody>
      </p:sp>
    </p:spTree>
    <p:extLst>
      <p:ext uri="{BB962C8B-B14F-4D97-AF65-F5344CB8AC3E}">
        <p14:creationId xmlns:p14="http://schemas.microsoft.com/office/powerpoint/2010/main" val="6265739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822157-6864-7629-F42F-27C19917E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EE6BF8-66AB-EE12-6018-0D899F62F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Medicina generale : nuovi modelli fra pubblico e privato.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4D5BB6-993D-A155-E805-B873938499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1511"/>
          </a:xfrm>
        </p:spPr>
        <p:txBody>
          <a:bodyPr/>
          <a:lstStyle/>
          <a:p>
            <a:r>
              <a:rPr lang="it-IT" b="1" dirty="0"/>
              <a:t>Tavola rotonda: moderatore Di Malta</a:t>
            </a:r>
          </a:p>
          <a:p>
            <a:r>
              <a:rPr lang="it-IT" b="1" dirty="0"/>
              <a:t> E. Stornati  - Monti Giorgio, Scaratti,  Lauri, Degani,</a:t>
            </a:r>
            <a:br>
              <a:rPr lang="it-IT" b="1" dirty="0"/>
            </a:br>
            <a:r>
              <a:rPr lang="it-IT" b="1" dirty="0"/>
              <a:t> B. Peretti , G. Fenu . </a:t>
            </a:r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D5F3B735-82E1-9D90-40FD-39D263AF9B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472" y="0"/>
            <a:ext cx="1563624" cy="1563624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13961779-5DB1-08A9-DDAB-99A8F81FDAEC}"/>
              </a:ext>
            </a:extLst>
          </p:cNvPr>
          <p:cNvSpPr/>
          <p:nvPr/>
        </p:nvSpPr>
        <p:spPr>
          <a:xfrm>
            <a:off x="5001768" y="4855464"/>
            <a:ext cx="6414516" cy="8595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200" dirty="0"/>
              <a:t>A. Di Malta. Presidente Rete Service: Rete impresa</a:t>
            </a:r>
          </a:p>
        </p:txBody>
      </p:sp>
    </p:spTree>
    <p:extLst>
      <p:ext uri="{BB962C8B-B14F-4D97-AF65-F5344CB8AC3E}">
        <p14:creationId xmlns:p14="http://schemas.microsoft.com/office/powerpoint/2010/main" val="34146932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87A89-29C3-F57B-DAEA-AA8543937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3F3F71-0067-9A14-5BFD-C7E13BE56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>
                <a:solidFill>
                  <a:schemeClr val="tx2">
                    <a:lumMod val="90000"/>
                    <a:lumOff val="10000"/>
                  </a:schemeClr>
                </a:solidFill>
              </a:rPr>
              <a:t>Medicina generale : nuovi modelli fra pubblico e privato.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C62359-C0DD-D33D-0C2E-DBB72DF98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1511"/>
          </a:xfrm>
        </p:spPr>
        <p:txBody>
          <a:bodyPr/>
          <a:lstStyle/>
          <a:p>
            <a:r>
              <a:rPr lang="it-IT" b="1" dirty="0"/>
              <a:t>Conclusioni</a:t>
            </a:r>
            <a:r>
              <a:rPr lang="it-IT" b="1"/>
              <a:t>: </a:t>
            </a:r>
            <a:br>
              <a:rPr lang="it-IT" b="1"/>
            </a:br>
            <a:r>
              <a:rPr lang="it-IT" b="1"/>
              <a:t>C’è </a:t>
            </a:r>
            <a:r>
              <a:rPr lang="it-IT" b="1" dirty="0"/>
              <a:t>un futuro per la Sanita ? e se si quale ? </a:t>
            </a:r>
            <a:endParaRPr lang="it-IT" dirty="0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2D61E595-9218-7B31-8915-C283C83603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472" y="0"/>
            <a:ext cx="1563624" cy="1563624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2359E6DC-3B51-465D-0111-D992DB4F37C9}"/>
              </a:ext>
            </a:extLst>
          </p:cNvPr>
          <p:cNvSpPr/>
          <p:nvPr/>
        </p:nvSpPr>
        <p:spPr>
          <a:xfrm>
            <a:off x="5001768" y="4855464"/>
            <a:ext cx="6414516" cy="8595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200" dirty="0"/>
              <a:t>A. Di Malta. Presidente Rete Service: Rete impresa</a:t>
            </a:r>
          </a:p>
        </p:txBody>
      </p:sp>
    </p:spTree>
    <p:extLst>
      <p:ext uri="{BB962C8B-B14F-4D97-AF65-F5344CB8AC3E}">
        <p14:creationId xmlns:p14="http://schemas.microsoft.com/office/powerpoint/2010/main" val="30511869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9F9DE88D74A9479FF2F78ED8997ADA" ma:contentTypeVersion="3" ma:contentTypeDescription="Create a new document." ma:contentTypeScope="" ma:versionID="1b3ecc034c068abaed3def6f27566d18">
  <xsd:schema xmlns:xsd="http://www.w3.org/2001/XMLSchema" xmlns:xs="http://www.w3.org/2001/XMLSchema" xmlns:p="http://schemas.microsoft.com/office/2006/metadata/properties" xmlns:ns3="e7bc90f8-32a0-40ff-82bf-125687d8a39d" targetNamespace="http://schemas.microsoft.com/office/2006/metadata/properties" ma:root="true" ma:fieldsID="9c11cdde294ed7d245dc354488fc69dd" ns3:_="">
    <xsd:import namespace="e7bc90f8-32a0-40ff-82bf-125687d8a39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bc90f8-32a0-40ff-82bf-125687d8a3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5675D4F-2044-4631-8107-3872F2557C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D7B9A59-AA38-4950-8F53-2F40A75419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bc90f8-32a0-40ff-82bf-125687d8a3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D601B95-C3D1-4EB3-B0A6-931A1E823EE9}">
  <ds:schemaRefs>
    <ds:schemaRef ds:uri="http://purl.org/dc/elements/1.1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e7bc90f8-32a0-40ff-82bf-125687d8a39d"/>
    <ds:schemaRef ds:uri="http://schemas.microsoft.com/office/2006/metadata/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316</Words>
  <Application>Microsoft Office PowerPoint</Application>
  <PresentationFormat>Widescreen</PresentationFormat>
  <Paragraphs>37</Paragraphs>
  <Slides>9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Tema di Office</vt:lpstr>
      <vt:lpstr>CONVEGNO 15/16 MAGGIO 26</vt:lpstr>
      <vt:lpstr>Medicina generale : nuovi modelli fra pubblico e privato.</vt:lpstr>
      <vt:lpstr>Medicina generale : nuovi modelli fra pubblico e privato.</vt:lpstr>
      <vt:lpstr>Medicina generale : nuovi modelli fra pubblico e privato.</vt:lpstr>
      <vt:lpstr>Medicina generale : nuovi modelli fra pubblico e privato.</vt:lpstr>
      <vt:lpstr>Medicina generale : nuovi modelli fra pubblico e privato.</vt:lpstr>
      <vt:lpstr>Medicina generale : nuovi modelli fra pubblico e privato.</vt:lpstr>
      <vt:lpstr>Medicina generale : nuovi modelli fra pubblico e privato.</vt:lpstr>
      <vt:lpstr>Medicina generale : nuovi modelli fra pubblico e privato.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Antonio Di Malta</dc:creator>
  <cp:lastModifiedBy>HP</cp:lastModifiedBy>
  <cp:revision>40</cp:revision>
  <dcterms:created xsi:type="dcterms:W3CDTF">2026-03-11T09:07:57Z</dcterms:created>
  <dcterms:modified xsi:type="dcterms:W3CDTF">2026-05-16T05:50:41Z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0x010100B09F9DE88D74A9479FF2F78ED8997ADA</vt:lpwstr>
  </property>
</Properties>
</file>