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95F1C-DA9B-4937-919D-498554DD7A6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2D106-53E2-402B-ACC8-D9F2BBD464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92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3359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20A11-2EDF-4BFF-9BCB-7027AF532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414FB6C-2386-1D16-2A22-4DF90FB02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86BB089-549D-9B69-FD2C-4391D468A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22E76D-E4A1-C2C9-1A0E-12BA4DAE7F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565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A953F-D9CE-48E6-32A1-AD604EDEF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848B7F0-6CD4-195F-B92F-533D7D89C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5AB2FB0-C6F7-18FB-B999-E31D1FBE7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C316A69-5C65-3144-2195-39EE80FEB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89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542B-C45A-FA6A-D369-64E61F2A5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198A7AD-398C-5707-E58F-129D7091D9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DE07254-3EF5-3293-5EB3-8F03DC37DD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27A052F-376B-A120-E1A2-21B22B872C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163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6FF0E-1484-373B-E68D-04FAD7AE3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0A8DF0F-1306-BD75-DE9E-7EF1D3AEA0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663F089-71A8-3F93-814F-69BF8D07CA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ABE3DD-20B9-7AB9-0812-E4252E87C8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393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7866E-CB2F-2D4D-84AA-0C4C4D582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93ED0F1-5D75-C05E-68CD-F9E773B5BE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6FE92D3-D3A9-8B0C-A603-BE94AEC89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BEAB69-2000-99B2-A438-06EB2AF63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99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931E2-4328-91B7-6F6F-7FEC7759F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82BE024-96F2-4A4C-C45B-CD695FEB4A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CFA1057-F093-9EE7-EBA8-E80941DC5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23D3FE-E47B-19F2-0D0D-04B69673F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4767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1D1D-7048-B90F-B782-D7C2805EF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FE531F2-4E35-5FF1-42D0-3D78371EB1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43DDA9B-04A6-EBED-ED08-9A48BAA3C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C168144-A013-990D-F406-64404BDBB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5353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C0C39-54D9-C4E5-5BE2-609E81282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0049F53-DD5C-05E6-5EA9-0893410FB9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235881C-CE59-396C-7CEC-E112DF9D5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468CEE-FE8E-D814-C0A7-890FA8355C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8091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78C47-DBA5-9C6F-8A27-00E05E6EB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F966E60-7430-4BCC-15B2-C7A44FA836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77211AD-FB51-A4F8-2BAA-BF06ED149C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B98A9CE-A6E0-A287-641D-9BC113983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22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A6BC1D-7BC3-AA4A-035C-F109EBD5C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3BD6D8F-5910-71F8-0324-96EA2EAAE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FD3AED-61B2-FA36-D7A8-E99268C5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8A8F60-115B-D63B-14C8-3403DF9E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F8B113-2A4C-FF9E-AE02-2C5C78EB3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092025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D069DE-E36A-30AF-E7DD-9CC0441EC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9CB6FCF-9EA9-93B9-B51A-F7660058B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3AC47A-7D75-8515-E208-2181DBB9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207E09-6F8D-C4B1-23A7-AD8CD532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9B47EE-2D03-6E8A-000E-45F04FC5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73140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2B54ABF-7E17-28D1-B99A-2F750B0C1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C330EB-A544-A440-9804-73958EFCD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699520-1B6E-D0E2-6BE4-6457D275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571E4A-D466-EF28-2435-903D6BF6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D28F8F-6382-725F-F9F5-7C93FC38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50591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9CC1C9-3E07-008F-8557-C19705A2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DC9AE4-8FEA-FB44-1447-05494050A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6B6387-F9A1-D495-0BA0-B2BBF580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5E4B3E-B1AE-2A0B-C17B-B56B1AB5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B65792-6B23-BAB8-76A8-BE708F463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02321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902695-5951-4C59-46B4-C368A195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4E103C-3B4D-9076-1DA7-2A3AFE929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ACB139-0216-0FBE-DEC4-C5ADC247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5CF478-9FA9-7BB4-1881-804CD141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1EC981-84FD-5660-9963-E677DCE0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00410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1B73E8-78B6-3C4C-284F-0A26D6C5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4EB30F-246A-9CA2-38A2-3D1B7B4FC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CFF7E6F-8D5E-564F-133C-674A86C69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629D51-991C-4A0E-175B-007472C1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79D54F-CABF-D4C5-08DA-DDE143F6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C9047F-4462-0F77-C6AB-568E618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29919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148B92-6623-D008-BAFA-1162449F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CAB8C4E-52BC-B626-7AFF-5BAB987C6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851A3E-DC97-9F54-EB6B-5210577EA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CCD7A95-67C2-C957-3F51-607733994A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FABB125-0BDD-8FAF-5309-FD58249D7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522E87-3C41-75B4-EEE7-258F3465F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23D6F09-6D7B-ACFD-B50B-E877C082F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0C04825-4A64-D10D-D60B-A46D429E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9306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9F1C88-C08B-D4CE-D88C-548B9EA9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51B1257-78E1-04E3-C1CC-38D97CF6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6E285F2-761F-9DFD-36DB-4EAFB370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ED10EFD-2077-0BCD-79A9-22DCBE24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03836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DD3C4FD-5C40-A6C1-3525-A84B7301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8D3260-0054-1FE8-F85B-17755ED8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0C50561-A340-B418-3EF4-C4E179B4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12077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9D4C71-D4F7-B367-8418-869421D9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ECB65A-15C8-7C1B-05E3-367FA684D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8FE65B-6933-685F-A474-3D439ACCA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2471A8-009F-F198-CF57-001F0BB3F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9F05FE-FD0F-EC6A-D225-F90257EED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E5F074-4444-6439-0011-5038FDF5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2451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5641EE-24E7-8024-7133-5BAC726F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AAD7E84-5EE9-C957-B3D2-1162E241DF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E1A6034-71A7-48D3-C976-2F0156AB8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652840F-D479-15C4-353B-074E19B8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B19B64-C62F-191C-A8D6-E21A2600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F16D56-669A-29F6-67BC-A5F3E436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4384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9F2120-C03C-7179-A4E9-9E4B7BA8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C5CD5C-3B27-BFEA-9AC7-6B3FE1804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63905C-C33C-0D22-4092-922A0E8D7A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C7194-BD25-4AEB-89A1-166CA31EFB61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545B19-D817-52CC-1057-0F43E2B3EB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CD967F-B330-82EF-C8DC-AAF6D9B9A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85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5EBCA1A-7258-8AC8-E0AF-53E79A9FD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6" r="13612" b="909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C9F6B85-3FB2-25A2-E124-E0DA4771B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002081"/>
            <a:ext cx="5452556" cy="14343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/>
              <a:t>CONVEGNO 15/16 MAGGIO 26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0078B6-A49E-6950-3486-50C231ACA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000" dirty="0"/>
              <a:t>SOLUZIONI ALLA MANCANZA DI PERSONALE SANITARIO</a:t>
            </a:r>
            <a:br>
              <a:rPr lang="en-US" sz="2000" dirty="0"/>
            </a:br>
            <a:r>
              <a:rPr lang="en-US" sz="2000" dirty="0"/>
              <a:t>( MMG, SPECIALISTI , INF. PROF 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4C8DCC-1627-3BAE-C877-967D1D54CFD3}"/>
              </a:ext>
            </a:extLst>
          </p:cNvPr>
          <p:cNvSpPr txBox="1"/>
          <p:nvPr/>
        </p:nvSpPr>
        <p:spPr>
          <a:xfrm>
            <a:off x="2177143" y="6081063"/>
            <a:ext cx="433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CMMG – CREMONA  -  RETESERVICE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93FF6ED-38FE-E926-32BD-2CCC22B00934}"/>
              </a:ext>
            </a:extLst>
          </p:cNvPr>
          <p:cNvSpPr txBox="1"/>
          <p:nvPr/>
        </p:nvSpPr>
        <p:spPr>
          <a:xfrm>
            <a:off x="350291" y="4231924"/>
            <a:ext cx="4278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SEDE CONVEGNO : CREMONA SOLIDALE</a:t>
            </a:r>
          </a:p>
        </p:txBody>
      </p:sp>
    </p:spTree>
    <p:extLst>
      <p:ext uri="{BB962C8B-B14F-4D97-AF65-F5344CB8AC3E}">
        <p14:creationId xmlns:p14="http://schemas.microsoft.com/office/powerpoint/2010/main" val="3556614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5A412-55E6-FF6B-140B-9B0E76EE1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316DE-31EB-3672-104B-77050203C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19F44F-1085-CB70-3EE7-032EBA5AF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I dati dal deblistering  della farmacoterapia nella gestione dei malati cronici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164CAC2-37F6-DE85-FBE7-E3320B9752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DF065F7C-98ED-1B31-BF78-320F56595855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Donato Mauro</a:t>
            </a:r>
          </a:p>
        </p:txBody>
      </p:sp>
    </p:spTree>
    <p:extLst>
      <p:ext uri="{BB962C8B-B14F-4D97-AF65-F5344CB8AC3E}">
        <p14:creationId xmlns:p14="http://schemas.microsoft.com/office/powerpoint/2010/main" val="3537697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52D51-53C5-7994-BA56-C345F95C0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B4A2FD-61A2-7046-3CC1-C4D2CC74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1FE09E-ABCB-E107-9475-112147C15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 La  Cooperazione sociale  vs un privato integrativo 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FAA8042-A8F6-0988-53D8-FAB3079BB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9055EE79-D638-BE9D-BED6-DD68E3956ADA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Alessandro Micich ( Coop Sociale Cadiai Bo )</a:t>
            </a:r>
          </a:p>
        </p:txBody>
      </p:sp>
    </p:spTree>
    <p:extLst>
      <p:ext uri="{BB962C8B-B14F-4D97-AF65-F5344CB8AC3E}">
        <p14:creationId xmlns:p14="http://schemas.microsoft.com/office/powerpoint/2010/main" val="1135973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21473-2F96-FAD1-140F-ADF006ED6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3B8E7-C6D6-949C-124D-88B134F2F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3D2EB4-69BD-D843-B4BC-8D5AC6BFD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Conclusioni I° sessione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BDA2782-8C92-53D3-FBBF-ED1B2B83C4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90F7BBD6-CBCA-CE1D-66AE-C5AC8ABC7252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/>
              <a:t>Fine I° Sessione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719913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7F8ED0-7CEE-BE87-CA60-C703B651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518394-B093-140E-C527-734D75D9F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Obiettivi di questo convegno</a:t>
            </a:r>
          </a:p>
          <a:p>
            <a:pPr lvl="0"/>
            <a:r>
              <a:rPr lang="it-IT" dirty="0"/>
              <a:t>Generare un processo : </a:t>
            </a:r>
          </a:p>
          <a:p>
            <a:pPr lvl="0"/>
            <a:r>
              <a:rPr lang="it-IT" dirty="0"/>
              <a:t>Di analisi del problema </a:t>
            </a:r>
          </a:p>
          <a:p>
            <a:pPr lvl="0"/>
            <a:r>
              <a:rPr lang="it-IT" dirty="0"/>
              <a:t>Di confronto fra punti di vista  differenti in una tavola rotonda </a:t>
            </a:r>
          </a:p>
          <a:p>
            <a:pPr lvl="0"/>
            <a:r>
              <a:rPr lang="it-IT" dirty="0"/>
              <a:t>Di proposte di soluzioni multiple ma da armonizzare </a:t>
            </a:r>
          </a:p>
          <a:p>
            <a:pPr lvl="0"/>
            <a:r>
              <a:rPr lang="it-IT" dirty="0"/>
              <a:t>Ricerca di </a:t>
            </a:r>
            <a:r>
              <a:rPr lang="it-IT" dirty="0" err="1"/>
              <a:t>stake</a:t>
            </a:r>
            <a:r>
              <a:rPr lang="it-IT" dirty="0"/>
              <a:t> holter fornitori interessati </a:t>
            </a:r>
          </a:p>
          <a:p>
            <a:r>
              <a:rPr lang="it-IT" dirty="0"/>
              <a:t>Quello che dirò  sarà il frutto rimasticato di 30 anni di riflessione  sul Servizio socio sanitario ( dal 1995 al 2026…)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40C3EB4-2C95-32DC-5F52-4D0DC5E0A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23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854708-F7D4-F757-DE22-891778F6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2AE088-784B-A059-E09D-8B28A4B7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 Analisi di un percorso di assistenza medico generica erogata dalle RSA -  DSS Ats Valpadana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C8151A5-E048-4244-FB5B-97D49F0F83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F89FC0E8-605A-3C0E-1BC6-7F4CA2BF6980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Dr. Ilaria Marzi – DSS ATS Val Padana: PIC</a:t>
            </a:r>
          </a:p>
        </p:txBody>
      </p:sp>
    </p:spTree>
    <p:extLst>
      <p:ext uri="{BB962C8B-B14F-4D97-AF65-F5344CB8AC3E}">
        <p14:creationId xmlns:p14="http://schemas.microsoft.com/office/powerpoint/2010/main" val="1314495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7D7B8-013D-9103-2AF9-73AEB1BC8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592EB-33B8-2C43-B49E-010C92C1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813B0-3D26-6B2E-16FD-F6F8DCE3E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L’assistenza medico generica sul territorio un modello in crisi  pesante (un quarto di cittadini senza assistenza):</a:t>
            </a:r>
          </a:p>
          <a:p>
            <a:r>
              <a:rPr lang="it-IT" dirty="0"/>
              <a:t>Rete service - Coop mmg: elementi base – gestire i costi di forme associative ( MdG – MdR, AFT etc 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7D2A2FD-CD52-7D65-4A97-997F4C3D08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70A7BD9B-81A4-FC4D-ED06-39CD16C77AFA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Dr. A. Di Malta: Presidente Rete Service</a:t>
            </a:r>
          </a:p>
        </p:txBody>
      </p:sp>
    </p:spTree>
    <p:extLst>
      <p:ext uri="{BB962C8B-B14F-4D97-AF65-F5344CB8AC3E}">
        <p14:creationId xmlns:p14="http://schemas.microsoft.com/office/powerpoint/2010/main" val="1137393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C68D3-7095-DD3C-97DF-480DA5945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5FE32D-5E49-9121-7AA0-11978403A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FF3EFE-1A48-FD1D-4AF7-4A35BA0DE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LTC e cure primarie tra pubblico e privato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7C847C9-9D07-2548-4E63-15037027DC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C9BF6AE4-45A0-4D1E-46CB-8A714EEE13A8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Giorgio Monti  : Direttore Medico UOCR Fondazione Don Gnocchi Salice Terme (PV)</a:t>
            </a:r>
          </a:p>
        </p:txBody>
      </p:sp>
    </p:spTree>
    <p:extLst>
      <p:ext uri="{BB962C8B-B14F-4D97-AF65-F5344CB8AC3E}">
        <p14:creationId xmlns:p14="http://schemas.microsoft.com/office/powerpoint/2010/main" val="1724770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F2428-B8C6-0D87-B9E6-C5C27145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D452E7-305A-2F36-4E51-842CD25E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50585B-BECC-67EA-992B-B8A3CEBA3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Le Coop sociali nel privato integrato TBC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65F243C-005A-B0AB-AF0C-0A041DF0A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612332D9-A403-1102-783A-CBE0B64B42D4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 M.  Tuzzato: Coop Itaca di Pordenone</a:t>
            </a:r>
          </a:p>
        </p:txBody>
      </p:sp>
    </p:spTree>
    <p:extLst>
      <p:ext uri="{BB962C8B-B14F-4D97-AF65-F5344CB8AC3E}">
        <p14:creationId xmlns:p14="http://schemas.microsoft.com/office/powerpoint/2010/main" val="3746531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6A925-2501-2274-FCDD-F467D86B0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13C580-52EA-5015-E41E-5296F53F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5346F6-E5E1-EF1A-2032-E78E560F6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Il ruolo dell’epigenetica nell’impatto ambientale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9AF2483-A2FD-809A-F937-90082092C1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ABA01196-B446-49B7-C407-F6B6A3CE3EAE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Giorgio Terziani</a:t>
            </a:r>
          </a:p>
        </p:txBody>
      </p:sp>
    </p:spTree>
    <p:extLst>
      <p:ext uri="{BB962C8B-B14F-4D97-AF65-F5344CB8AC3E}">
        <p14:creationId xmlns:p14="http://schemas.microsoft.com/office/powerpoint/2010/main" val="2339588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1F4FD-77BB-C082-9482-109C8D763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B33338-B0D3-98BA-01E9-625F86B4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6BB4723-9D76-D3C2-1059-2545D268A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785B744B-30EC-A5C9-CC81-2645989B7335}"/>
              </a:ext>
            </a:extLst>
          </p:cNvPr>
          <p:cNvSpPr/>
          <p:nvPr/>
        </p:nvSpPr>
        <p:spPr>
          <a:xfrm>
            <a:off x="2888742" y="2804985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3600" dirty="0"/>
              <a:t>Coffee Break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93DCD7-4C71-97C3-E6E1-97650655F539}"/>
              </a:ext>
            </a:extLst>
          </p:cNvPr>
          <p:cNvSpPr txBox="1"/>
          <p:nvPr/>
        </p:nvSpPr>
        <p:spPr>
          <a:xfrm>
            <a:off x="8531352" y="5157216"/>
            <a:ext cx="3739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A tra poco …</a:t>
            </a:r>
          </a:p>
        </p:txBody>
      </p:sp>
    </p:spTree>
    <p:extLst>
      <p:ext uri="{BB962C8B-B14F-4D97-AF65-F5344CB8AC3E}">
        <p14:creationId xmlns:p14="http://schemas.microsoft.com/office/powerpoint/2010/main" val="4217641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A1290-E04A-C3B0-239A-6B9984075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3C3BCC-1F7F-86F0-55D2-B188C52B2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5B3C78-17A2-35C4-6398-C95E91006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dirty="0"/>
              <a:t> Il parere di Legacoop sulla sanità privata integrativa  TBC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67B9700-35F4-DF2A-215A-A9C616404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E48602D0-C78D-7B51-6CF2-DB1AC5B815BC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 P. Felice ( o Attilio Dadda)</a:t>
            </a:r>
          </a:p>
        </p:txBody>
      </p:sp>
    </p:spTree>
    <p:extLst>
      <p:ext uri="{BB962C8B-B14F-4D97-AF65-F5344CB8AC3E}">
        <p14:creationId xmlns:p14="http://schemas.microsoft.com/office/powerpoint/2010/main" val="1096542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F9DE88D74A9479FF2F78ED8997ADA" ma:contentTypeVersion="3" ma:contentTypeDescription="Create a new document." ma:contentTypeScope="" ma:versionID="1b3ecc034c068abaed3def6f27566d18">
  <xsd:schema xmlns:xsd="http://www.w3.org/2001/XMLSchema" xmlns:xs="http://www.w3.org/2001/XMLSchema" xmlns:p="http://schemas.microsoft.com/office/2006/metadata/properties" xmlns:ns3="e7bc90f8-32a0-40ff-82bf-125687d8a39d" targetNamespace="http://schemas.microsoft.com/office/2006/metadata/properties" ma:root="true" ma:fieldsID="9c11cdde294ed7d245dc354488fc69dd" ns3:_="">
    <xsd:import namespace="e7bc90f8-32a0-40ff-82bf-125687d8a39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c90f8-32a0-40ff-82bf-125687d8a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675D4F-2044-4631-8107-3872F2557C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7B9A59-AA38-4950-8F53-2F40A75419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bc90f8-32a0-40ff-82bf-125687d8a3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601B95-C3D1-4EB3-B0A6-931A1E823EE9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7bc90f8-32a0-40ff-82bf-125687d8a39d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395</Words>
  <Application>Microsoft Office PowerPoint</Application>
  <PresentationFormat>Widescreen</PresentationFormat>
  <Paragraphs>53</Paragraphs>
  <Slides>12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Tema di Office</vt:lpstr>
      <vt:lpstr>CONVEGNO 15/16 MAGGIO 26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Di Malta</dc:creator>
  <cp:lastModifiedBy>HP</cp:lastModifiedBy>
  <cp:revision>39</cp:revision>
  <dcterms:created xsi:type="dcterms:W3CDTF">2026-03-11T09:07:57Z</dcterms:created>
  <dcterms:modified xsi:type="dcterms:W3CDTF">2026-05-12T08:58:39Z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0x010100B09F9DE88D74A9479FF2F78ED8997ADA</vt:lpwstr>
  </property>
</Properties>
</file>